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Dynamo Medium" panose="020B0604020202020204" charset="0"/>
      <p:regular r:id="rId11"/>
    </p:embeddedFont>
    <p:embeddedFont>
      <p:font typeface="Source Sans Pro" panose="020B0503030403020204" pitchFamily="34" charset="0"/>
      <p:regular r:id="rId12"/>
    </p:embeddedFont>
    <p:embeddedFont>
      <p:font typeface="Source Sans Pro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83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5.jpeg"/><Relationship Id="rId7" Type="http://schemas.openxmlformats.org/officeDocument/2006/relationships/image" Target="../media/image6.sv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46849" y="-754555"/>
            <a:ext cx="11434572" cy="11434527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7065141" y="8217105"/>
            <a:ext cx="7009358" cy="1398154"/>
            <a:chOff x="0" y="0"/>
            <a:chExt cx="9345810" cy="1864205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9345810" cy="1546271"/>
              <a:chOff x="0" y="0"/>
              <a:chExt cx="1250766" cy="20694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8844" y="0"/>
                <a:ext cx="1213078" cy="206940"/>
              </a:xfrm>
              <a:custGeom>
                <a:avLst/>
                <a:gdLst/>
                <a:ahLst/>
                <a:cxnLst/>
                <a:rect l="l" t="t" r="r" b="b"/>
                <a:pathLst>
                  <a:path w="1213078" h="206940">
                    <a:moveTo>
                      <a:pt x="218760" y="0"/>
                    </a:moveTo>
                    <a:lnTo>
                      <a:pt x="1197518" y="0"/>
                    </a:lnTo>
                    <a:cubicBezTo>
                      <a:pt x="1203332" y="0"/>
                      <a:pt x="1208579" y="3488"/>
                      <a:pt x="1210829" y="8850"/>
                    </a:cubicBezTo>
                    <a:cubicBezTo>
                      <a:pt x="1213078" y="14212"/>
                      <a:pt x="1211891" y="20399"/>
                      <a:pt x="1207817" y="24548"/>
                    </a:cubicBezTo>
                    <a:lnTo>
                      <a:pt x="1052827" y="182392"/>
                    </a:lnTo>
                    <a:cubicBezTo>
                      <a:pt x="1037408" y="198094"/>
                      <a:pt x="1016325" y="206940"/>
                      <a:pt x="994318" y="206940"/>
                    </a:cubicBezTo>
                    <a:lnTo>
                      <a:pt x="15560" y="206940"/>
                    </a:lnTo>
                    <a:cubicBezTo>
                      <a:pt x="9746" y="206940"/>
                      <a:pt x="4499" y="203452"/>
                      <a:pt x="2249" y="198090"/>
                    </a:cubicBezTo>
                    <a:cubicBezTo>
                      <a:pt x="0" y="192728"/>
                      <a:pt x="1187" y="186541"/>
                      <a:pt x="5261" y="182392"/>
                    </a:cubicBezTo>
                    <a:lnTo>
                      <a:pt x="160251" y="24548"/>
                    </a:lnTo>
                    <a:cubicBezTo>
                      <a:pt x="175670" y="8846"/>
                      <a:pt x="196753" y="0"/>
                      <a:pt x="218760" y="0"/>
                    </a:cubicBezTo>
                    <a:close/>
                  </a:path>
                </a:pathLst>
              </a:custGeom>
              <a:solidFill>
                <a:srgbClr val="3275C5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101600" y="19050"/>
                <a:ext cx="1047566" cy="1878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4451974" y="1170495"/>
              <a:ext cx="4192850" cy="693710"/>
              <a:chOff x="0" y="0"/>
              <a:chExt cx="1250766" cy="2069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22107" y="0"/>
                <a:ext cx="1206553" cy="206940"/>
              </a:xfrm>
              <a:custGeom>
                <a:avLst/>
                <a:gdLst/>
                <a:ahLst/>
                <a:cxnLst/>
                <a:rect l="l" t="t" r="r" b="b"/>
                <a:pathLst>
                  <a:path w="1206553" h="206940">
                    <a:moveTo>
                      <a:pt x="221454" y="0"/>
                    </a:moveTo>
                    <a:lnTo>
                      <a:pt x="1188298" y="0"/>
                    </a:lnTo>
                    <a:cubicBezTo>
                      <a:pt x="1195119" y="0"/>
                      <a:pt x="1201274" y="4093"/>
                      <a:pt x="1203913" y="10382"/>
                    </a:cubicBezTo>
                    <a:cubicBezTo>
                      <a:pt x="1206552" y="16672"/>
                      <a:pt x="1205160" y="23932"/>
                      <a:pt x="1200381" y="28799"/>
                    </a:cubicBezTo>
                    <a:lnTo>
                      <a:pt x="1053737" y="178141"/>
                    </a:lnTo>
                    <a:cubicBezTo>
                      <a:pt x="1035649" y="196563"/>
                      <a:pt x="1010915" y="206940"/>
                      <a:pt x="985098" y="206940"/>
                    </a:cubicBezTo>
                    <a:lnTo>
                      <a:pt x="18254" y="206940"/>
                    </a:lnTo>
                    <a:cubicBezTo>
                      <a:pt x="11433" y="206940"/>
                      <a:pt x="5278" y="202848"/>
                      <a:pt x="2639" y="196558"/>
                    </a:cubicBezTo>
                    <a:cubicBezTo>
                      <a:pt x="0" y="190268"/>
                      <a:pt x="1392" y="183008"/>
                      <a:pt x="6171" y="178141"/>
                    </a:cubicBezTo>
                    <a:lnTo>
                      <a:pt x="152815" y="28799"/>
                    </a:lnTo>
                    <a:cubicBezTo>
                      <a:pt x="170903" y="10377"/>
                      <a:pt x="195637" y="0"/>
                      <a:pt x="221454" y="0"/>
                    </a:cubicBezTo>
                    <a:close/>
                  </a:path>
                </a:pathLst>
              </a:custGeom>
              <a:solidFill>
                <a:srgbClr val="64CAF4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101600" y="19050"/>
                <a:ext cx="1047566" cy="1878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</p:grpSp>
      <p:grpSp>
        <p:nvGrpSpPr>
          <p:cNvPr id="11" name="Group 11"/>
          <p:cNvGrpSpPr/>
          <p:nvPr/>
        </p:nvGrpSpPr>
        <p:grpSpPr>
          <a:xfrm>
            <a:off x="8909240" y="1005824"/>
            <a:ext cx="4593733" cy="459373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E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2498" tIns="52498" rIns="52498" bIns="52498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053584" y="1150187"/>
            <a:ext cx="4305044" cy="4305027"/>
            <a:chOff x="0" y="0"/>
            <a:chExt cx="6350000" cy="63499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25084" r="-28079"/>
              </a:stretch>
            </a:blipFill>
          </p:spPr>
        </p:sp>
      </p:grpSp>
      <p:sp>
        <p:nvSpPr>
          <p:cNvPr id="16" name="Freeform 16"/>
          <p:cNvSpPr/>
          <p:nvPr/>
        </p:nvSpPr>
        <p:spPr>
          <a:xfrm>
            <a:off x="2351429" y="3041077"/>
            <a:ext cx="523227" cy="523227"/>
          </a:xfrm>
          <a:custGeom>
            <a:avLst/>
            <a:gdLst/>
            <a:ahLst/>
            <a:cxnLst/>
            <a:rect l="l" t="t" r="r" b="b"/>
            <a:pathLst>
              <a:path w="523227" h="523227">
                <a:moveTo>
                  <a:pt x="0" y="0"/>
                </a:moveTo>
                <a:lnTo>
                  <a:pt x="523227" y="0"/>
                </a:lnTo>
                <a:lnTo>
                  <a:pt x="523227" y="523227"/>
                </a:lnTo>
                <a:lnTo>
                  <a:pt x="0" y="5232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219756" y="3779955"/>
            <a:ext cx="7004506" cy="811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4800">
                <a:solidFill>
                  <a:srgbClr val="3275C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THIẾT KẾ GIAO DIỆN WEB</a:t>
            </a:r>
          </a:p>
        </p:txBody>
      </p:sp>
      <p:sp>
        <p:nvSpPr>
          <p:cNvPr id="18" name="TextBox 18" descr="NHÓM 6 "/>
          <p:cNvSpPr txBox="1"/>
          <p:nvPr/>
        </p:nvSpPr>
        <p:spPr>
          <a:xfrm>
            <a:off x="2220004" y="4639986"/>
            <a:ext cx="8796517" cy="2057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9"/>
              </a:lnSpc>
            </a:pPr>
            <a:r>
              <a:rPr lang="en-US" sz="11999" b="1" spc="47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NHÓM 6</a:t>
            </a:r>
          </a:p>
        </p:txBody>
      </p:sp>
      <p:sp>
        <p:nvSpPr>
          <p:cNvPr id="19" name="Freeform 19"/>
          <p:cNvSpPr/>
          <p:nvPr/>
        </p:nvSpPr>
        <p:spPr>
          <a:xfrm rot="5808836">
            <a:off x="-6914419" y="655315"/>
            <a:ext cx="12716270" cy="6635581"/>
          </a:xfrm>
          <a:custGeom>
            <a:avLst/>
            <a:gdLst/>
            <a:ahLst/>
            <a:cxnLst/>
            <a:rect l="l" t="t" r="r" b="b"/>
            <a:pathLst>
              <a:path w="12716270" h="6635581">
                <a:moveTo>
                  <a:pt x="0" y="0"/>
                </a:moveTo>
                <a:lnTo>
                  <a:pt x="12716270" y="0"/>
                </a:lnTo>
                <a:lnTo>
                  <a:pt x="12716270" y="6635580"/>
                </a:lnTo>
                <a:lnTo>
                  <a:pt x="0" y="66355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0" name="Freeform 20"/>
          <p:cNvSpPr/>
          <p:nvPr/>
        </p:nvSpPr>
        <p:spPr>
          <a:xfrm rot="8289110" flipH="1" flipV="1">
            <a:off x="-8145449" y="-1114968"/>
            <a:ext cx="12716270" cy="6635581"/>
          </a:xfrm>
          <a:custGeom>
            <a:avLst/>
            <a:gdLst/>
            <a:ahLst/>
            <a:cxnLst/>
            <a:rect l="l" t="t" r="r" b="b"/>
            <a:pathLst>
              <a:path w="12716270" h="6635581">
                <a:moveTo>
                  <a:pt x="12716270" y="6635581"/>
                </a:moveTo>
                <a:lnTo>
                  <a:pt x="0" y="6635581"/>
                </a:lnTo>
                <a:lnTo>
                  <a:pt x="0" y="0"/>
                </a:lnTo>
                <a:lnTo>
                  <a:pt x="12716270" y="0"/>
                </a:lnTo>
                <a:lnTo>
                  <a:pt x="12716270" y="6635581"/>
                </a:lnTo>
                <a:close/>
              </a:path>
            </a:pathLst>
          </a:custGeom>
          <a:blipFill>
            <a:blip r:embed="rId8">
              <a:alphaModFix amt="87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1" name="TextBox 21"/>
          <p:cNvSpPr txBox="1"/>
          <p:nvPr/>
        </p:nvSpPr>
        <p:spPr>
          <a:xfrm>
            <a:off x="2987387" y="3069652"/>
            <a:ext cx="2399835" cy="494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5"/>
              </a:lnSpc>
            </a:pPr>
            <a:r>
              <a:rPr lang="en-US" sz="3447">
                <a:solidFill>
                  <a:srgbClr val="64CAF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WEBSITE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453675" y="8404225"/>
            <a:ext cx="4622964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50"/>
              </a:lnSpc>
            </a:pPr>
            <a:r>
              <a:rPr lang="en-US" sz="5000" b="1">
                <a:solidFill>
                  <a:srgbClr val="FCFE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BOOTSTRAP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88885" y="23886"/>
            <a:ext cx="7721756" cy="1377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THÀNH VIÊN</a:t>
            </a:r>
          </a:p>
        </p:txBody>
      </p:sp>
      <p:sp>
        <p:nvSpPr>
          <p:cNvPr id="3" name="Freeform 3"/>
          <p:cNvSpPr/>
          <p:nvPr/>
        </p:nvSpPr>
        <p:spPr>
          <a:xfrm rot="8289110" flipH="1" flipV="1">
            <a:off x="-4932604" y="254834"/>
            <a:ext cx="12716270" cy="6635581"/>
          </a:xfrm>
          <a:custGeom>
            <a:avLst/>
            <a:gdLst/>
            <a:ahLst/>
            <a:cxnLst/>
            <a:rect l="l" t="t" r="r" b="b"/>
            <a:pathLst>
              <a:path w="12716270" h="6635581">
                <a:moveTo>
                  <a:pt x="12716270" y="6635581"/>
                </a:moveTo>
                <a:lnTo>
                  <a:pt x="0" y="6635581"/>
                </a:lnTo>
                <a:lnTo>
                  <a:pt x="0" y="0"/>
                </a:lnTo>
                <a:lnTo>
                  <a:pt x="12716270" y="0"/>
                </a:lnTo>
                <a:lnTo>
                  <a:pt x="12716270" y="6635581"/>
                </a:lnTo>
                <a:close/>
              </a:path>
            </a:pathLst>
          </a:custGeom>
          <a:blipFill>
            <a:blip r:embed="rId2">
              <a:alphaModFix amt="8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8289110">
            <a:off x="10504334" y="3395569"/>
            <a:ext cx="12716270" cy="6635581"/>
          </a:xfrm>
          <a:custGeom>
            <a:avLst/>
            <a:gdLst/>
            <a:ahLst/>
            <a:cxnLst/>
            <a:rect l="l" t="t" r="r" b="b"/>
            <a:pathLst>
              <a:path w="12716270" h="6635581">
                <a:moveTo>
                  <a:pt x="0" y="0"/>
                </a:moveTo>
                <a:lnTo>
                  <a:pt x="12716270" y="0"/>
                </a:lnTo>
                <a:lnTo>
                  <a:pt x="12716270" y="6635581"/>
                </a:lnTo>
                <a:lnTo>
                  <a:pt x="0" y="6635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aphicFrame>
        <p:nvGraphicFramePr>
          <p:cNvPr id="5" name="Object 5"/>
          <p:cNvGraphicFramePr/>
          <p:nvPr/>
        </p:nvGraphicFramePr>
        <p:xfrm>
          <a:off x="3183980" y="1917294"/>
          <a:ext cx="11341923" cy="822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3601700" imgH="10490200" progId="Excel.Sheet.12">
                  <p:embed/>
                </p:oleObj>
              </mc:Choice>
              <mc:Fallback>
                <p:oleObj name="Worksheet" r:id="rId4" imgW="13601700" imgH="10490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83980" y="1917294"/>
                        <a:ext cx="11341923" cy="822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2592738" y="-611740"/>
            <a:ext cx="5871820" cy="3280879"/>
          </a:xfrm>
          <a:custGeom>
            <a:avLst/>
            <a:gdLst/>
            <a:ahLst/>
            <a:cxnLst/>
            <a:rect l="l" t="t" r="r" b="b"/>
            <a:pathLst>
              <a:path w="5871820" h="3280879">
                <a:moveTo>
                  <a:pt x="0" y="0"/>
                </a:moveTo>
                <a:lnTo>
                  <a:pt x="5871820" y="0"/>
                </a:lnTo>
                <a:lnTo>
                  <a:pt x="5871820" y="3280880"/>
                </a:lnTo>
                <a:lnTo>
                  <a:pt x="0" y="3280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H="1" flipV="1">
            <a:off x="-203655" y="7617860"/>
            <a:ext cx="5871820" cy="3280879"/>
          </a:xfrm>
          <a:custGeom>
            <a:avLst/>
            <a:gdLst/>
            <a:ahLst/>
            <a:cxnLst/>
            <a:rect l="l" t="t" r="r" b="b"/>
            <a:pathLst>
              <a:path w="5871820" h="3280879">
                <a:moveTo>
                  <a:pt x="5871820" y="3280880"/>
                </a:moveTo>
                <a:lnTo>
                  <a:pt x="0" y="3280880"/>
                </a:lnTo>
                <a:lnTo>
                  <a:pt x="0" y="0"/>
                </a:lnTo>
                <a:lnTo>
                  <a:pt x="5871820" y="0"/>
                </a:lnTo>
                <a:lnTo>
                  <a:pt x="5871820" y="3280880"/>
                </a:lnTo>
                <a:close/>
              </a:path>
            </a:pathLst>
          </a:custGeom>
          <a:blipFill>
            <a:blip r:embed="rId2">
              <a:alphaModFix amt="69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89826" y="2244763"/>
            <a:ext cx="14508348" cy="7391060"/>
          </a:xfrm>
          <a:custGeom>
            <a:avLst/>
            <a:gdLst/>
            <a:ahLst/>
            <a:cxnLst/>
            <a:rect l="l" t="t" r="r" b="b"/>
            <a:pathLst>
              <a:path w="14508348" h="7391060">
                <a:moveTo>
                  <a:pt x="0" y="0"/>
                </a:moveTo>
                <a:lnTo>
                  <a:pt x="14508348" y="0"/>
                </a:lnTo>
                <a:lnTo>
                  <a:pt x="14508348" y="7391060"/>
                </a:lnTo>
                <a:lnTo>
                  <a:pt x="0" y="7391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45" r="-1045" b="-846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283122" y="866775"/>
            <a:ext cx="7721756" cy="1377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TRANG CHỦ</a:t>
            </a: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72099" y="3086960"/>
            <a:ext cx="4113080" cy="41130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E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42222" tIns="42222" rIns="42222" bIns="4222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002821" y="3045434"/>
            <a:ext cx="4113080" cy="411308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E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42222" tIns="42222" rIns="42222" bIns="4222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894442" y="1876105"/>
            <a:ext cx="13641975" cy="7671491"/>
          </a:xfrm>
          <a:custGeom>
            <a:avLst/>
            <a:gdLst/>
            <a:ahLst/>
            <a:cxnLst/>
            <a:rect l="l" t="t" r="r" b="b"/>
            <a:pathLst>
              <a:path w="13641975" h="7671491">
                <a:moveTo>
                  <a:pt x="0" y="0"/>
                </a:moveTo>
                <a:lnTo>
                  <a:pt x="13641975" y="0"/>
                </a:lnTo>
                <a:lnTo>
                  <a:pt x="13641975" y="7671492"/>
                </a:lnTo>
                <a:lnTo>
                  <a:pt x="0" y="76714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17" r="-2217" b="-980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285179" y="444173"/>
            <a:ext cx="7721756" cy="1045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sz="6100" b="1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TIN TỨC MỚI NHẤT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02783" y="4420667"/>
            <a:ext cx="1281730" cy="1223470"/>
          </a:xfrm>
          <a:custGeom>
            <a:avLst/>
            <a:gdLst/>
            <a:ahLst/>
            <a:cxnLst/>
            <a:rect l="l" t="t" r="r" b="b"/>
            <a:pathLst>
              <a:path w="1281730" h="1223470">
                <a:moveTo>
                  <a:pt x="0" y="0"/>
                </a:moveTo>
                <a:lnTo>
                  <a:pt x="1281731" y="0"/>
                </a:lnTo>
                <a:lnTo>
                  <a:pt x="1281731" y="1223470"/>
                </a:lnTo>
                <a:lnTo>
                  <a:pt x="0" y="1223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489971" y="3543112"/>
            <a:ext cx="1251359" cy="1251359"/>
          </a:xfrm>
          <a:custGeom>
            <a:avLst/>
            <a:gdLst/>
            <a:ahLst/>
            <a:cxnLst/>
            <a:rect l="l" t="t" r="r" b="b"/>
            <a:pathLst>
              <a:path w="1251359" h="1251359">
                <a:moveTo>
                  <a:pt x="0" y="0"/>
                </a:moveTo>
                <a:lnTo>
                  <a:pt x="1251360" y="0"/>
                </a:lnTo>
                <a:lnTo>
                  <a:pt x="1251360" y="1251359"/>
                </a:lnTo>
                <a:lnTo>
                  <a:pt x="0" y="12513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001535" y="4551860"/>
            <a:ext cx="1312104" cy="1183279"/>
          </a:xfrm>
          <a:custGeom>
            <a:avLst/>
            <a:gdLst/>
            <a:ahLst/>
            <a:cxnLst/>
            <a:rect l="l" t="t" r="r" b="b"/>
            <a:pathLst>
              <a:path w="1312104" h="1183279">
                <a:moveTo>
                  <a:pt x="0" y="0"/>
                </a:moveTo>
                <a:lnTo>
                  <a:pt x="1312104" y="0"/>
                </a:lnTo>
                <a:lnTo>
                  <a:pt x="1312104" y="1183280"/>
                </a:lnTo>
                <a:lnTo>
                  <a:pt x="0" y="11832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4006574" y="-369454"/>
            <a:ext cx="7009358" cy="1159703"/>
            <a:chOff x="0" y="0"/>
            <a:chExt cx="1250766" cy="206940"/>
          </a:xfrm>
        </p:grpSpPr>
        <p:sp>
          <p:nvSpPr>
            <p:cNvPr id="6" name="Freeform 6"/>
            <p:cNvSpPr/>
            <p:nvPr/>
          </p:nvSpPr>
          <p:spPr>
            <a:xfrm>
              <a:off x="11494" y="0"/>
              <a:ext cx="1227777" cy="206940"/>
            </a:xfrm>
            <a:custGeom>
              <a:avLst/>
              <a:gdLst/>
              <a:ahLst/>
              <a:cxnLst/>
              <a:rect l="l" t="t" r="r" b="b"/>
              <a:pathLst>
                <a:path w="1227777" h="206940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748459" y="508418"/>
            <a:ext cx="3144637" cy="520282"/>
            <a:chOff x="0" y="0"/>
            <a:chExt cx="1250766" cy="206940"/>
          </a:xfrm>
        </p:grpSpPr>
        <p:sp>
          <p:nvSpPr>
            <p:cNvPr id="9" name="Freeform 9"/>
            <p:cNvSpPr/>
            <p:nvPr/>
          </p:nvSpPr>
          <p:spPr>
            <a:xfrm>
              <a:off x="13485" y="0"/>
              <a:ext cx="1223797" cy="206940"/>
            </a:xfrm>
            <a:custGeom>
              <a:avLst/>
              <a:gdLst/>
              <a:ahLst/>
              <a:cxnLst/>
              <a:rect l="l" t="t" r="r" b="b"/>
              <a:pathLst>
                <a:path w="1223797" h="206940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410002" y="-369454"/>
            <a:ext cx="7009358" cy="1138013"/>
            <a:chOff x="0" y="0"/>
            <a:chExt cx="812800" cy="131963"/>
          </a:xfrm>
        </p:grpSpPr>
        <p:sp>
          <p:nvSpPr>
            <p:cNvPr id="12" name="Freeform 12"/>
            <p:cNvSpPr/>
            <p:nvPr/>
          </p:nvSpPr>
          <p:spPr>
            <a:xfrm>
              <a:off x="14243" y="0"/>
              <a:ext cx="784313" cy="131963"/>
            </a:xfrm>
            <a:custGeom>
              <a:avLst/>
              <a:gdLst/>
              <a:ahLst/>
              <a:cxnLst/>
              <a:rect l="l" t="t" r="r" b="b"/>
              <a:pathLst>
                <a:path w="784313" h="13196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629956" y="508418"/>
            <a:ext cx="3144637" cy="520282"/>
            <a:chOff x="0" y="0"/>
            <a:chExt cx="812800" cy="134478"/>
          </a:xfrm>
        </p:grpSpPr>
        <p:sp>
          <p:nvSpPr>
            <p:cNvPr id="15" name="Freeform 15"/>
            <p:cNvSpPr/>
            <p:nvPr/>
          </p:nvSpPr>
          <p:spPr>
            <a:xfrm>
              <a:off x="26532" y="0"/>
              <a:ext cx="759735" cy="134478"/>
            </a:xfrm>
            <a:custGeom>
              <a:avLst/>
              <a:gdLst/>
              <a:ahLst/>
              <a:cxnLst/>
              <a:rect l="l" t="t" r="r" b="b"/>
              <a:pathLst>
                <a:path w="759735" h="134478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lIns="83282" tIns="83282" rIns="83282" bIns="83282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2355918" y="2089133"/>
            <a:ext cx="14274039" cy="7672296"/>
          </a:xfrm>
          <a:custGeom>
            <a:avLst/>
            <a:gdLst/>
            <a:ahLst/>
            <a:cxnLst/>
            <a:rect l="l" t="t" r="r" b="b"/>
            <a:pathLst>
              <a:path w="14274039" h="7672296">
                <a:moveTo>
                  <a:pt x="0" y="0"/>
                </a:moveTo>
                <a:lnTo>
                  <a:pt x="14274038" y="0"/>
                </a:lnTo>
                <a:lnTo>
                  <a:pt x="14274038" y="7672295"/>
                </a:lnTo>
                <a:lnTo>
                  <a:pt x="0" y="76722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3763698" y="895350"/>
            <a:ext cx="10760605" cy="1193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TIN TỨC PHỔ BIẾN</a:t>
            </a:r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83122" y="512219"/>
            <a:ext cx="7721756" cy="1193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PHẦN XEM THÊM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571177" y="3674386"/>
            <a:ext cx="2363810" cy="494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2"/>
              </a:lnSpc>
            </a:pPr>
            <a:r>
              <a:rPr lang="en-US" sz="2880" spc="144">
                <a:solidFill>
                  <a:srgbClr val="FCFEFF"/>
                </a:solidFill>
                <a:latin typeface="Dynamo Medium"/>
                <a:ea typeface="Dynamo Medium"/>
                <a:cs typeface="Dynamo Medium"/>
                <a:sym typeface="Dynamo Medium"/>
              </a:rPr>
              <a:t>SERVICE 03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895490" y="5925211"/>
            <a:ext cx="2176712" cy="494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2"/>
              </a:lnSpc>
            </a:pPr>
            <a:r>
              <a:rPr lang="en-US" sz="2880" spc="144">
                <a:solidFill>
                  <a:srgbClr val="FCFEFF"/>
                </a:solidFill>
                <a:latin typeface="Dynamo Medium"/>
                <a:ea typeface="Dynamo Medium"/>
                <a:cs typeface="Dynamo Medium"/>
                <a:sym typeface="Dynamo Medium"/>
              </a:rPr>
              <a:t>SERVICE 04</a:t>
            </a:r>
          </a:p>
        </p:txBody>
      </p:sp>
      <p:sp>
        <p:nvSpPr>
          <p:cNvPr id="5" name="Freeform 5"/>
          <p:cNvSpPr/>
          <p:nvPr/>
        </p:nvSpPr>
        <p:spPr>
          <a:xfrm rot="3213757" flipH="1">
            <a:off x="10991940" y="987080"/>
            <a:ext cx="12716270" cy="6635581"/>
          </a:xfrm>
          <a:custGeom>
            <a:avLst/>
            <a:gdLst/>
            <a:ahLst/>
            <a:cxnLst/>
            <a:rect l="l" t="t" r="r" b="b"/>
            <a:pathLst>
              <a:path w="12716270" h="6635581">
                <a:moveTo>
                  <a:pt x="12716270" y="0"/>
                </a:moveTo>
                <a:lnTo>
                  <a:pt x="0" y="0"/>
                </a:lnTo>
                <a:lnTo>
                  <a:pt x="0" y="6635581"/>
                </a:lnTo>
                <a:lnTo>
                  <a:pt x="12716270" y="6635581"/>
                </a:lnTo>
                <a:lnTo>
                  <a:pt x="12716270" y="0"/>
                </a:lnTo>
                <a:close/>
              </a:path>
            </a:pathLst>
          </a:custGeom>
          <a:blipFill>
            <a:blip r:embed="rId2">
              <a:alphaModFix amt="8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3213757" flipV="1">
            <a:off x="-5119425" y="2319180"/>
            <a:ext cx="12716270" cy="6635581"/>
          </a:xfrm>
          <a:custGeom>
            <a:avLst/>
            <a:gdLst/>
            <a:ahLst/>
            <a:cxnLst/>
            <a:rect l="l" t="t" r="r" b="b"/>
            <a:pathLst>
              <a:path w="12716270" h="6635581">
                <a:moveTo>
                  <a:pt x="0" y="6635581"/>
                </a:moveTo>
                <a:lnTo>
                  <a:pt x="12716270" y="6635581"/>
                </a:lnTo>
                <a:lnTo>
                  <a:pt x="12716270" y="0"/>
                </a:lnTo>
                <a:lnTo>
                  <a:pt x="0" y="0"/>
                </a:lnTo>
                <a:lnTo>
                  <a:pt x="0" y="6635581"/>
                </a:lnTo>
                <a:close/>
              </a:path>
            </a:pathLst>
          </a:custGeom>
          <a:blipFill>
            <a:blip r:embed="rId2">
              <a:alphaModFix amt="8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2180835" y="2061933"/>
            <a:ext cx="14320238" cy="7840856"/>
          </a:xfrm>
          <a:custGeom>
            <a:avLst/>
            <a:gdLst/>
            <a:ahLst/>
            <a:cxnLst/>
            <a:rect l="l" t="t" r="r" b="b"/>
            <a:pathLst>
              <a:path w="14320238" h="7840856">
                <a:moveTo>
                  <a:pt x="0" y="0"/>
                </a:moveTo>
                <a:lnTo>
                  <a:pt x="14320238" y="0"/>
                </a:lnTo>
                <a:lnTo>
                  <a:pt x="14320238" y="7840855"/>
                </a:lnTo>
                <a:lnTo>
                  <a:pt x="0" y="78408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630"/>
            </a:stretch>
          </a:blipFill>
        </p:spPr>
      </p:sp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213757" flipH="1">
            <a:off x="10991940" y="987080"/>
            <a:ext cx="12716270" cy="6635581"/>
          </a:xfrm>
          <a:custGeom>
            <a:avLst/>
            <a:gdLst/>
            <a:ahLst/>
            <a:cxnLst/>
            <a:rect l="l" t="t" r="r" b="b"/>
            <a:pathLst>
              <a:path w="12716270" h="6635581">
                <a:moveTo>
                  <a:pt x="12716270" y="0"/>
                </a:moveTo>
                <a:lnTo>
                  <a:pt x="0" y="0"/>
                </a:lnTo>
                <a:lnTo>
                  <a:pt x="0" y="6635581"/>
                </a:lnTo>
                <a:lnTo>
                  <a:pt x="12716270" y="6635581"/>
                </a:lnTo>
                <a:lnTo>
                  <a:pt x="12716270" y="0"/>
                </a:lnTo>
                <a:close/>
              </a:path>
            </a:pathLst>
          </a:custGeom>
          <a:blipFill>
            <a:blip r:embed="rId2">
              <a:alphaModFix amt="8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3213757" flipV="1">
            <a:off x="-5119425" y="2319180"/>
            <a:ext cx="12716270" cy="6635581"/>
          </a:xfrm>
          <a:custGeom>
            <a:avLst/>
            <a:gdLst/>
            <a:ahLst/>
            <a:cxnLst/>
            <a:rect l="l" t="t" r="r" b="b"/>
            <a:pathLst>
              <a:path w="12716270" h="6635581">
                <a:moveTo>
                  <a:pt x="0" y="6635581"/>
                </a:moveTo>
                <a:lnTo>
                  <a:pt x="12716270" y="6635581"/>
                </a:lnTo>
                <a:lnTo>
                  <a:pt x="12716270" y="0"/>
                </a:lnTo>
                <a:lnTo>
                  <a:pt x="0" y="0"/>
                </a:lnTo>
                <a:lnTo>
                  <a:pt x="0" y="6635581"/>
                </a:lnTo>
                <a:close/>
              </a:path>
            </a:pathLst>
          </a:custGeom>
          <a:blipFill>
            <a:blip r:embed="rId2">
              <a:alphaModFix amt="8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2343977" y="1810321"/>
            <a:ext cx="14230314" cy="7648794"/>
          </a:xfrm>
          <a:custGeom>
            <a:avLst/>
            <a:gdLst/>
            <a:ahLst/>
            <a:cxnLst/>
            <a:rect l="l" t="t" r="r" b="b"/>
            <a:pathLst>
              <a:path w="14230314" h="7648794">
                <a:moveTo>
                  <a:pt x="0" y="0"/>
                </a:moveTo>
                <a:lnTo>
                  <a:pt x="14230314" y="0"/>
                </a:lnTo>
                <a:lnTo>
                  <a:pt x="14230314" y="7648794"/>
                </a:lnTo>
                <a:lnTo>
                  <a:pt x="0" y="76487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283122" y="512219"/>
            <a:ext cx="7721756" cy="1193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PHẦN CHI TIẾT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4751090" y="1897973"/>
            <a:ext cx="10511830" cy="6491055"/>
          </a:xfrm>
          <a:custGeom>
            <a:avLst/>
            <a:gdLst/>
            <a:ahLst/>
            <a:cxnLst/>
            <a:rect l="l" t="t" r="r" b="b"/>
            <a:pathLst>
              <a:path w="10511830" h="6491055">
                <a:moveTo>
                  <a:pt x="0" y="0"/>
                </a:moveTo>
                <a:lnTo>
                  <a:pt x="10511830" y="0"/>
                </a:lnTo>
                <a:lnTo>
                  <a:pt x="10511830" y="6491054"/>
                </a:lnTo>
                <a:lnTo>
                  <a:pt x="0" y="64910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94942" y="1859254"/>
            <a:ext cx="14446425" cy="7855244"/>
          </a:xfrm>
          <a:custGeom>
            <a:avLst/>
            <a:gdLst/>
            <a:ahLst/>
            <a:cxnLst/>
            <a:rect l="l" t="t" r="r" b="b"/>
            <a:pathLst>
              <a:path w="14446425" h="7855244">
                <a:moveTo>
                  <a:pt x="0" y="0"/>
                </a:moveTo>
                <a:lnTo>
                  <a:pt x="14446425" y="0"/>
                </a:lnTo>
                <a:lnTo>
                  <a:pt x="14446425" y="7855244"/>
                </a:lnTo>
                <a:lnTo>
                  <a:pt x="0" y="78552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225098" y="665471"/>
            <a:ext cx="6114567" cy="1193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1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FOOTER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62586" y="-573763"/>
            <a:ext cx="11434572" cy="11434527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r="-5009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3875583" y="4940839"/>
            <a:ext cx="5114123" cy="5114123"/>
            <a:chOff x="0" y="0"/>
            <a:chExt cx="6818831" cy="6818831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6818831" cy="6818831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CFEFF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lIns="52498" tIns="52498" rIns="52498" bIns="52498" rtlCol="0" anchor="ctr"/>
              <a:lstStyle/>
              <a:p>
                <a:pPr algn="ctr">
                  <a:lnSpc>
                    <a:spcPts val="1993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203869" y="214274"/>
              <a:ext cx="6390308" cy="6390283"/>
              <a:chOff x="0" y="0"/>
              <a:chExt cx="6350000" cy="634997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22332" r="-22332"/>
                </a:stretch>
              </a:blipFill>
            </p:spPr>
          </p:sp>
        </p:grpSp>
      </p:grpSp>
      <p:sp>
        <p:nvSpPr>
          <p:cNvPr id="10" name="Freeform 10"/>
          <p:cNvSpPr/>
          <p:nvPr/>
        </p:nvSpPr>
        <p:spPr>
          <a:xfrm>
            <a:off x="10040847" y="1028700"/>
            <a:ext cx="523227" cy="523227"/>
          </a:xfrm>
          <a:custGeom>
            <a:avLst/>
            <a:gdLst/>
            <a:ahLst/>
            <a:cxnLst/>
            <a:rect l="l" t="t" r="r" b="b"/>
            <a:pathLst>
              <a:path w="523227" h="523227">
                <a:moveTo>
                  <a:pt x="0" y="0"/>
                </a:moveTo>
                <a:lnTo>
                  <a:pt x="523226" y="0"/>
                </a:lnTo>
                <a:lnTo>
                  <a:pt x="523226" y="523227"/>
                </a:lnTo>
                <a:lnTo>
                  <a:pt x="0" y="5232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8807142" y="4517044"/>
            <a:ext cx="7004506" cy="205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9"/>
              </a:lnSpc>
            </a:pPr>
            <a:r>
              <a:rPr lang="en-US" sz="11999" b="1">
                <a:solidFill>
                  <a:srgbClr val="3275C5"/>
                </a:solidFill>
                <a:latin typeface="Dynamo Medium"/>
                <a:ea typeface="Dynamo Medium"/>
                <a:cs typeface="Dynamo Medium"/>
                <a:sym typeface="Dynamo Medium"/>
              </a:rPr>
              <a:t>THANK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268003" y="4517044"/>
            <a:ext cx="3440472" cy="205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9"/>
              </a:lnSpc>
            </a:pPr>
            <a:r>
              <a:rPr lang="en-US" sz="11999" b="1" spc="47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YOU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676805" y="1057275"/>
            <a:ext cx="2399835" cy="494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5"/>
              </a:lnSpc>
            </a:pPr>
            <a:r>
              <a:rPr lang="en-US" sz="3447" b="1">
                <a:solidFill>
                  <a:srgbClr val="64CAF4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BOOTSTRAP</a:t>
            </a:r>
          </a:p>
        </p:txBody>
      </p:sp>
      <p:sp>
        <p:nvSpPr>
          <p:cNvPr id="14" name="Freeform 14"/>
          <p:cNvSpPr/>
          <p:nvPr/>
        </p:nvSpPr>
        <p:spPr>
          <a:xfrm rot="5256964" flipV="1">
            <a:off x="12399459" y="1053603"/>
            <a:ext cx="12716270" cy="6635581"/>
          </a:xfrm>
          <a:custGeom>
            <a:avLst/>
            <a:gdLst/>
            <a:ahLst/>
            <a:cxnLst/>
            <a:rect l="l" t="t" r="r" b="b"/>
            <a:pathLst>
              <a:path w="12716270" h="6635581">
                <a:moveTo>
                  <a:pt x="0" y="6635581"/>
                </a:moveTo>
                <a:lnTo>
                  <a:pt x="12716270" y="6635581"/>
                </a:lnTo>
                <a:lnTo>
                  <a:pt x="12716270" y="0"/>
                </a:lnTo>
                <a:lnTo>
                  <a:pt x="0" y="0"/>
                </a:lnTo>
                <a:lnTo>
                  <a:pt x="0" y="6635581"/>
                </a:lnTo>
                <a:close/>
              </a:path>
            </a:pathLst>
          </a:custGeom>
          <a:blipFill>
            <a:blip r:embed="rId6">
              <a:alphaModFix amt="8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 rot="4556641">
            <a:off x="10016339" y="-581284"/>
            <a:ext cx="12716270" cy="6635581"/>
          </a:xfrm>
          <a:custGeom>
            <a:avLst/>
            <a:gdLst/>
            <a:ahLst/>
            <a:cxnLst/>
            <a:rect l="l" t="t" r="r" b="b"/>
            <a:pathLst>
              <a:path w="12716270" h="6635581">
                <a:moveTo>
                  <a:pt x="0" y="0"/>
                </a:moveTo>
                <a:lnTo>
                  <a:pt x="12716270" y="0"/>
                </a:lnTo>
                <a:lnTo>
                  <a:pt x="12716270" y="6635581"/>
                </a:lnTo>
                <a:lnTo>
                  <a:pt x="0" y="66355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87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</Words>
  <Application>Microsoft Office PowerPoint</Application>
  <PresentationFormat>Custom</PresentationFormat>
  <Paragraphs>16</Paragraphs>
  <Slides>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Source Sans Pro</vt:lpstr>
      <vt:lpstr>Dynamo Medium</vt:lpstr>
      <vt:lpstr>Source Sans Pro Bold</vt:lpstr>
      <vt:lpstr>Arial</vt:lpstr>
      <vt:lpstr>Calibri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NHÓM 6</dc:title>
  <cp:lastModifiedBy>Tuancute</cp:lastModifiedBy>
  <cp:revision>2</cp:revision>
  <dcterms:created xsi:type="dcterms:W3CDTF">2006-08-16T00:00:00Z</dcterms:created>
  <dcterms:modified xsi:type="dcterms:W3CDTF">2025-09-07T08:25:25Z</dcterms:modified>
  <dc:identifier>DAGyR3mmyJ0</dc:identifier>
</cp:coreProperties>
</file>